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9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96760-1513-D141-8FF4-4BF12AB1AAD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21FB-2538-4A4A-8201-36754014FE0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Ivy Fever: </a:t>
            </a:r>
            <a:r>
              <a:rPr lang="en-US" dirty="0" err="1" smtClean="0"/>
              <a:t>Value(s</a:t>
            </a:r>
            <a:r>
              <a:rPr lang="en-US" dirty="0" smtClean="0"/>
              <a:t>), Education, and China’s Middle Classes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Britta Ingebretson</a:t>
            </a:r>
          </a:p>
          <a:p>
            <a:r>
              <a:rPr lang="en-US" dirty="0" smtClean="0"/>
              <a:t>March 10, 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273300" y="5934075"/>
            <a:ext cx="4918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pitchFamily="1" charset="0"/>
              </a:rPr>
              <a:t>Women of China      2008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90488"/>
            <a:ext cx="4027488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130175"/>
            <a:ext cx="399732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836613"/>
            <a:ext cx="313848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411663" y="1697038"/>
            <a:ext cx="43068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pitchFamily="1" charset="0"/>
              </a:rPr>
              <a:t>“Harvard Girl Liu Yi Ting”</a:t>
            </a:r>
          </a:p>
          <a:p>
            <a:pPr algn="ctr"/>
            <a:r>
              <a:rPr lang="en-US" sz="3200">
                <a:latin typeface="Calibri" pitchFamily="1" charset="0"/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48" y="354846"/>
            <a:ext cx="533132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“women hold up half the sky”</a:t>
            </a:r>
            <a:br>
              <a:rPr lang="en-US" sz="3200" dirty="0" smtClean="0"/>
            </a:br>
            <a:r>
              <a:rPr lang="en-US" sz="3200" dirty="0" smtClean="0"/>
              <a:t>Cultural Revolution poster (1966-1976)</a:t>
            </a:r>
            <a:endParaRPr lang="en-US" sz="3200" dirty="0"/>
          </a:p>
        </p:txBody>
      </p:sp>
      <p:pic>
        <p:nvPicPr>
          <p:cNvPr id="4" name="Content Placeholder 3" descr="women hold up half the sk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xfrm>
            <a:off x="-560146" y="1988941"/>
            <a:ext cx="7174691" cy="3945804"/>
          </a:xfrm>
        </p:spPr>
      </p:pic>
      <p:pic>
        <p:nvPicPr>
          <p:cNvPr id="5" name="Content Placeholder 3" descr="Women of China 1979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 l="-89662" r="-89662"/>
              <a:stretch>
                <a:fillRect/>
              </a:stretch>
            </p:blipFill>
          </mc:Choice>
          <mc:Fallback>
            <p:blipFill>
              <a:blip r:embed="rId4"/>
              <a:srcRect l="-89662" r="-89662"/>
              <a:stretch>
                <a:fillRect/>
              </a:stretch>
            </p:blipFill>
          </mc:Fallback>
        </mc:AlternateContent>
        <p:spPr>
          <a:xfrm>
            <a:off x="3502536" y="1695415"/>
            <a:ext cx="8045160" cy="4424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5687" y="420628"/>
            <a:ext cx="3038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Women of China</a:t>
            </a:r>
          </a:p>
          <a:p>
            <a:r>
              <a:rPr lang="en-US" sz="3200" dirty="0" smtClean="0"/>
              <a:t>	May, 1979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Ivy Fever: Value(s), Education, and China’s Middle Classes </vt:lpstr>
      <vt:lpstr>PowerPoint Presentation</vt:lpstr>
      <vt:lpstr>PowerPoint Presentation</vt:lpstr>
      <vt:lpstr>“women hold up half the sky” Cultural Revolution poster (1966-1976)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Ivy Fever: Value(s), Education, and China’s Middle Classes </dc:title>
  <dc:creator>Britta Ingebretson</dc:creator>
  <cp:lastModifiedBy>Agnes</cp:lastModifiedBy>
  <cp:revision>1</cp:revision>
  <dcterms:created xsi:type="dcterms:W3CDTF">2012-03-10T14:39:38Z</dcterms:created>
  <dcterms:modified xsi:type="dcterms:W3CDTF">2012-03-29T03:57:12Z</dcterms:modified>
</cp:coreProperties>
</file>